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0" r:id="rId6"/>
    <p:sldId id="263" r:id="rId7"/>
    <p:sldId id="269" r:id="rId8"/>
    <p:sldId id="268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23"/>
    <p:restoredTop sz="95707"/>
  </p:normalViewPr>
  <p:slideViewPr>
    <p:cSldViewPr snapToGrid="0" snapToObjects="1">
      <p:cViewPr varScale="1">
        <p:scale>
          <a:sx n="107" d="100"/>
          <a:sy n="107" d="100"/>
        </p:scale>
        <p:origin x="12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9.jpeg"/><Relationship Id="rId2" Type="http://schemas.microsoft.com/office/2007/relationships/media" Target="../media/media1.mov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3"/>
    </mc:Choice>
    <mc:Fallback xmlns="">
      <p:transition spd="slow" advTm="1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2840880"/>
            <a:ext cx="6011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sz="1200" dirty="0"/>
          </a:p>
          <a:p>
            <a:r>
              <a:rPr lang="en-GB" altLang="zh-CN" sz="1200" b="1" dirty="0"/>
              <a:t>New algorithm </a:t>
            </a:r>
            <a:r>
              <a:rPr lang="en-GB" altLang="zh-CN" sz="1200" dirty="0"/>
              <a:t>: we need to always keep an eye on market changes</a:t>
            </a:r>
          </a:p>
          <a:p>
            <a:endParaRPr lang="en-GB" altLang="zh-CN" sz="1200" dirty="0"/>
          </a:p>
          <a:p>
            <a:r>
              <a:rPr lang="en-GB" altLang="zh-CN" sz="1200" b="1" dirty="0"/>
              <a:t>External factors </a:t>
            </a:r>
            <a:r>
              <a:rPr lang="en-GB" altLang="zh-CN" sz="1200" dirty="0"/>
              <a:t>: keep topical interests, how your competition is performing, </a:t>
            </a:r>
          </a:p>
          <a:p>
            <a:r>
              <a:rPr lang="en-GB" altLang="zh-CN" sz="1200" dirty="0"/>
              <a:t>                             create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data-solution-based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6"/>
    </mc:Choice>
    <mc:Fallback xmlns="">
      <p:transition spd="slow" advTm="39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  <p:extLst>
    <p:ext uri="{E180D4A7-C9FB-4DFB-919C-405C955672EB}">
      <p14:showEvtLst xmlns:p14="http://schemas.microsoft.com/office/powerpoint/2010/main">
        <p14:playEvt time="12491" objId="6"/>
        <p14:stopEvt time="33115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0"/>
    </mc:Choice>
    <mc:Fallback xmlns="">
      <p:transition spd="slow" advTm="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0"/>
    </mc:Choice>
    <mc:Fallback xmlns="">
      <p:transition spd="slow" advTm="3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8826012" y="1031176"/>
            <a:ext cx="2727809" cy="2684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Check the trending probability</a:t>
            </a:r>
          </a:p>
        </p:txBody>
      </p:sp>
      <p:pic>
        <p:nvPicPr>
          <p:cNvPr id="2" name="ImportVideo_1762774.948806_RGTZzL.mp4" descr="ImportVideo_1762774.948806_RGTZzL.mp4">
            <a:hlinkClick r:id="" action="ppaction://media"/>
            <a:extLst>
              <a:ext uri="{FF2B5EF4-FFF2-40B4-BE49-F238E27FC236}">
                <a16:creationId xmlns:a16="http://schemas.microsoft.com/office/drawing/2014/main" id="{805F0B2C-D121-CF38-A02F-F840A4E66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570" y="245585"/>
            <a:ext cx="8550442" cy="5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9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646154" y="1227723"/>
            <a:ext cx="2825394" cy="2359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Fill Spam Comments Out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Focus on Real Opinions</a:t>
            </a:r>
          </a:p>
        </p:txBody>
      </p:sp>
      <p:pic>
        <p:nvPicPr>
          <p:cNvPr id="2" name="FinalVideo_1660085043.884968_5ptB2L.mp4" descr="FinalVideo_1660085043.884968_5ptB2L.mp4">
            <a:hlinkClick r:id="" action="ppaction://media"/>
            <a:extLst>
              <a:ext uri="{FF2B5EF4-FFF2-40B4-BE49-F238E27FC236}">
                <a16:creationId xmlns:a16="http://schemas.microsoft.com/office/drawing/2014/main" id="{28907C89-A707-57E0-051B-B7F39211E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87662"/>
            <a:ext cx="8581900" cy="48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445726" y="441260"/>
            <a:ext cx="2922970" cy="3092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Read your comments in </a:t>
            </a:r>
          </a:p>
          <a:p>
            <a:r>
              <a:rPr lang="en-GB" altLang="zh-CN" sz="2800" dirty="0"/>
              <a:t>an efficient way</a:t>
            </a:r>
          </a:p>
          <a:p>
            <a:endParaRPr lang="en-GB" altLang="zh-CN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Saving time &amp; emotions</a:t>
            </a:r>
          </a:p>
        </p:txBody>
      </p:sp>
      <p:pic>
        <p:nvPicPr>
          <p:cNvPr id="27" name="your_smart_comment_portal.MOV" descr="your_smart_comment_portal.MOV">
            <a:hlinkClick r:id="" action="ppaction://media"/>
            <a:extLst>
              <a:ext uri="{FF2B5EF4-FFF2-40B4-BE49-F238E27FC236}">
                <a16:creationId xmlns:a16="http://schemas.microsoft.com/office/drawing/2014/main" id="{3BA7766A-72AF-DC39-6DD3-A3F58672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13" y="593360"/>
            <a:ext cx="8107009" cy="50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83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7.2|4.2|1.9|1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4|6.6|19.7"/>
</p:tagLst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246</Words>
  <Application>Microsoft Macintosh PowerPoint</Application>
  <PresentationFormat>宽屏</PresentationFormat>
  <Paragraphs>71</Paragraphs>
  <Slides>11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73</cp:revision>
  <dcterms:created xsi:type="dcterms:W3CDTF">2022-08-06T19:17:11Z</dcterms:created>
  <dcterms:modified xsi:type="dcterms:W3CDTF">2022-08-09T22:49:15Z</dcterms:modified>
</cp:coreProperties>
</file>